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99" r:id="rId4"/>
    <p:sldId id="289" r:id="rId5"/>
    <p:sldId id="281" r:id="rId6"/>
    <p:sldId id="282" r:id="rId7"/>
    <p:sldId id="300" r:id="rId8"/>
    <p:sldId id="291" r:id="rId9"/>
    <p:sldId id="292" r:id="rId10"/>
    <p:sldId id="298" r:id="rId11"/>
    <p:sldId id="268" r:id="rId12"/>
    <p:sldId id="283" r:id="rId13"/>
    <p:sldId id="286" r:id="rId14"/>
    <p:sldId id="296" r:id="rId15"/>
    <p:sldId id="303" r:id="rId16"/>
    <p:sldId id="304" r:id="rId17"/>
    <p:sldId id="302" r:id="rId18"/>
    <p:sldId id="30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7" autoAdjust="0"/>
    <p:restoredTop sz="93131"/>
  </p:normalViewPr>
  <p:slideViewPr>
    <p:cSldViewPr snapToGrid="0" snapToObjects="1">
      <p:cViewPr varScale="1">
        <p:scale>
          <a:sx n="61" d="100"/>
          <a:sy n="61" d="100"/>
        </p:scale>
        <p:origin x="7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C7B6-D133-4E49-B7E5-35E2FA37F0D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6E93-FDB3-B24E-8FB5-7BB2FA48F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06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3420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6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4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2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A543-E6D5-3E43-B092-AA6D2E32B1B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0CF535-3012-FB4C-9A2A-0D7F1EA2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au/url?sa=i&amp;rct=j&amp;q=&amp;esrc=s&amp;source=images&amp;cd=&amp;cad=rja&amp;uact=8&amp;ved=2ahUKEwj22OfEwojZAhWKVrwKHb4PAOYQjRx6BAgAEAY&amp;url=http://www.notjustnumbers.co.uk/2015/02/excel-tip-number-occurrences-in-list.html&amp;psig=AOvVaw2_lDw1H85rsjA0O-DCdN-K&amp;ust=151770518221129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au/url?sa=i&amp;rct=j&amp;q=&amp;esrc=s&amp;source=images&amp;cd=&amp;cad=rja&amp;uact=8&amp;ved=2ahUKEwjK29jvxYjZAhWBe7wKHSIWDZYQjRx6BAgAEAY&amp;url=http://www.safetysign.com/products/3101/stop-safety-sign&amp;psig=AOvVaw1vQrERuvOe4hv2URt92ji-&amp;ust=15177052903009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au/url?sa=i&amp;rct=j&amp;q=&amp;esrc=s&amp;source=images&amp;cd=&amp;cad=rja&amp;uact=8&amp;ved=2ahUKEwj22OfEwojZAhWKVrwKHb4PAOYQjRx6BAgAEAY&amp;url=http://www.notjustnumbers.co.uk/2015/02/excel-tip-number-occurrences-in-list.html&amp;psig=AOvVaw2_lDw1H85rsjA0O-DCdN-K&amp;ust=151770518221129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au/url?sa=i&amp;rct=j&amp;q=&amp;esrc=s&amp;source=images&amp;cd=&amp;cad=rja&amp;uact=8&amp;ved=2ahUKEwiitKGBxIjZAhWKybwKHVWnCGoQjRx6BAgAEAY&amp;url=http://www.keepcalmandposters.com/poster/3373536_keep_calm_and_tell_a_teacher_if_you_are_being_bullied&amp;psig=AOvVaw0vUf2h7JSc3ZdB4PVmGunt&amp;ust=151770557084916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&amp;esrc=s&amp;source=images&amp;cd=&amp;cad=rja&amp;uact=8&amp;ved=2ahUKEwjmuryvyIjZAhVRO7wKHWWZB7kQjRx6BAgAEAY&amp;url=http://www.thelist.com/64771/signs-kid-might-bully/&amp;psig=AOvVaw24DRcWGPVs7A4BTZ8hmHJx&amp;ust=15177067439625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au/url?sa=i&amp;rct=j&amp;q=&amp;esrc=s&amp;source=images&amp;cd=&amp;cad=rja&amp;uact=8&amp;ved=2ahUKEwirlt60yYjZAhUEHJQKHey8CN4QjRx6BAgAEAY&amp;url=https://www.pinterest.com/bettyscottross/bullying/&amp;psig=AOvVaw0D7HKXaVDn3kJEAWirP7lo&amp;ust=151770702386184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.au/url?sa=i&amp;rct=j&amp;q=&amp;esrc=s&amp;source=images&amp;cd=&amp;cad=rja&amp;uact=8&amp;ved=2ahUKEwjNrcyIwYjZAhUCULwKHQa3DrYQjRx6BAgAEAY&amp;url=http://clipartix.com/thought-bubble-clipart-image-31737/&amp;psig=AOvVaw1vJIRk_ATOxBy-UTVahsmg&amp;ust=15177047863424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449" y="1204171"/>
            <a:ext cx="8267554" cy="1646302"/>
          </a:xfrm>
        </p:spPr>
        <p:txBody>
          <a:bodyPr/>
          <a:lstStyle/>
          <a:p>
            <a:pPr algn="l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NDA – </a:t>
            </a:r>
            <a:b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National Day of Action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96733"/>
            <a:ext cx="7766936" cy="109689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Imagine your school without bullying!</a:t>
            </a:r>
            <a:endParaRPr lang="en-US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78506" y="4239892"/>
            <a:ext cx="1694285" cy="1348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899" y="5622033"/>
            <a:ext cx="336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effectLst/>
                <a:latin typeface="Hiragino Sans W3" charset="-128"/>
                <a:ea typeface="Calibri" charset="0"/>
                <a:cs typeface="Damascus" charset="-78"/>
              </a:rPr>
              <a:t>ORAN PARK</a:t>
            </a:r>
            <a:endParaRPr lang="en-US" sz="20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effectLst/>
                <a:latin typeface="Hiragino Sans W3" charset="-128"/>
                <a:ea typeface="Calibri" charset="0"/>
                <a:cs typeface="Damascus" charset="-78"/>
              </a:rPr>
              <a:t>PUBLIC SCHOOL</a:t>
            </a:r>
            <a:endParaRPr lang="en-US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02" y="4187428"/>
            <a:ext cx="1225109" cy="76883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73" y="4239892"/>
            <a:ext cx="1136249" cy="71637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7" y="4181178"/>
            <a:ext cx="1136249" cy="9148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21" y="4181177"/>
            <a:ext cx="1136249" cy="91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97934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</a:t>
            </a:r>
            <a:r>
              <a:rPr lang="en-AU" sz="40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-step plan</a:t>
            </a:r>
            <a:endParaRPr lang="en-AU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29540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Activity: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When should we use the </a:t>
            </a:r>
            <a:r>
              <a:rPr lang="en-AU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-step plan? List them down on the board.</a:t>
            </a:r>
            <a:endParaRPr lang="en-AU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number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2430740"/>
            <a:ext cx="4068674" cy="37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do you do?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614" y="1391790"/>
            <a:ext cx="943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If someone says to you “stop I don’t like that!”  </a:t>
            </a:r>
          </a:p>
          <a:p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should you do?</a:t>
            </a:r>
            <a:endParaRPr lang="en-US" sz="32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AutoShape 2" descr="Image result for stop sig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stop sign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8" name="Picture 6" descr="Image result for stop sig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87712"/>
            <a:ext cx="26701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648" y="219938"/>
            <a:ext cx="76867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Playtime:</a:t>
            </a:r>
          </a:p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2-step plan - Violence</a:t>
            </a:r>
            <a:endParaRPr lang="en-AU" sz="48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stev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32" y="1792538"/>
            <a:ext cx="7526337" cy="48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500" y="297934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2-step plan</a:t>
            </a:r>
            <a:endParaRPr lang="en-AU" sz="40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1295400"/>
            <a:ext cx="8724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Activity:</a:t>
            </a:r>
            <a:r>
              <a:rPr lang="en-AU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When should we use the 2-step plan? List them down on the board.</a:t>
            </a:r>
            <a:endParaRPr lang="en-AU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number 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2430740"/>
            <a:ext cx="4068674" cy="37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28766" cy="9038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Always remember to tell a teacher!!</a:t>
            </a:r>
            <a:endParaRPr lang="en-US" sz="4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651000"/>
            <a:ext cx="989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i="1" dirty="0" smtClean="0">
                <a:latin typeface="Comic Sans MS" panose="030F0702030302020204" pitchFamily="66" charset="0"/>
              </a:rPr>
              <a:t>A teacher can only help fix problems that they know about. So always let your teacher know if you are hurt or are being bullied!</a:t>
            </a:r>
            <a:endParaRPr lang="en-AU" sz="2800" i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tell a teac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59" y="3175695"/>
            <a:ext cx="2308225" cy="30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2759"/>
            <a:ext cx="8596668" cy="1320800"/>
          </a:xfrm>
        </p:spPr>
        <p:txBody>
          <a:bodyPr/>
          <a:lstStyle/>
          <a:p>
            <a:r>
              <a:rPr lang="en-AU" dirty="0" smtClean="0"/>
              <a:t>Bullying in the Community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923159"/>
            <a:ext cx="9348952" cy="4279462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Comic Sans MS" panose="030F0702030302020204" pitchFamily="66" charset="0"/>
              </a:rPr>
              <a:t>Bullying situations </a:t>
            </a:r>
            <a:r>
              <a:rPr lang="en-AU" sz="2400" dirty="0" smtClean="0">
                <a:latin typeface="Comic Sans MS" panose="030F0702030302020204" pitchFamily="66" charset="0"/>
              </a:rPr>
              <a:t>do not just occur within school.</a:t>
            </a:r>
          </a:p>
          <a:p>
            <a:r>
              <a:rPr lang="en-AU" sz="2400" dirty="0" smtClean="0">
                <a:latin typeface="Comic Sans MS" panose="030F0702030302020204" pitchFamily="66" charset="0"/>
              </a:rPr>
              <a:t>Everyone need to be aware of bullying occurring anytime and anywhere.</a:t>
            </a:r>
          </a:p>
          <a:p>
            <a:r>
              <a:rPr lang="en-AU" sz="2400" dirty="0" smtClean="0">
                <a:latin typeface="Comic Sans MS" panose="030F0702030302020204" pitchFamily="66" charset="0"/>
              </a:rPr>
              <a:t>Bullying </a:t>
            </a:r>
            <a:r>
              <a:rPr lang="en-AU" sz="2400" dirty="0">
                <a:latin typeface="Comic Sans MS" panose="030F0702030302020204" pitchFamily="66" charset="0"/>
              </a:rPr>
              <a:t>can occur:</a:t>
            </a:r>
          </a:p>
          <a:p>
            <a:pPr lvl="1"/>
            <a:r>
              <a:rPr lang="en-AU" sz="2400" dirty="0">
                <a:latin typeface="Comic Sans MS" panose="030F0702030302020204" pitchFamily="66" charset="0"/>
              </a:rPr>
              <a:t>During the bus ride to school</a:t>
            </a:r>
          </a:p>
          <a:p>
            <a:pPr lvl="1"/>
            <a:r>
              <a:rPr lang="en-AU" sz="2400" dirty="0">
                <a:latin typeface="Comic Sans MS" panose="030F0702030302020204" pitchFamily="66" charset="0"/>
              </a:rPr>
              <a:t>Walking to school</a:t>
            </a:r>
          </a:p>
          <a:p>
            <a:pPr lvl="1"/>
            <a:r>
              <a:rPr lang="en-AU" sz="2400" dirty="0">
                <a:latin typeface="Comic Sans MS" panose="030F0702030302020204" pitchFamily="66" charset="0"/>
              </a:rPr>
              <a:t>At the shops</a:t>
            </a:r>
          </a:p>
          <a:p>
            <a:pPr lvl="1"/>
            <a:r>
              <a:rPr lang="en-AU" sz="2400" dirty="0">
                <a:latin typeface="Comic Sans MS" panose="030F0702030302020204" pitchFamily="66" charset="0"/>
              </a:rPr>
              <a:t>Riding our bikes with friends</a:t>
            </a:r>
          </a:p>
          <a:p>
            <a:pPr lvl="1"/>
            <a:r>
              <a:rPr lang="en-AU" sz="2400" dirty="0">
                <a:latin typeface="Comic Sans MS" panose="030F0702030302020204" pitchFamily="66" charset="0"/>
              </a:rPr>
              <a:t>On the internet</a:t>
            </a:r>
          </a:p>
          <a:p>
            <a:endParaRPr lang="en-AU" b="1" dirty="0" smtClean="0">
              <a:latin typeface="Comic Sans MS" panose="030F0702030302020204" pitchFamily="66" charset="0"/>
            </a:endParaRPr>
          </a:p>
          <a:p>
            <a:endParaRPr lang="en-AU" dirty="0" smtClean="0">
              <a:latin typeface="Comic Sans MS" panose="030F0702030302020204" pitchFamily="66" charset="0"/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55" y="2341508"/>
            <a:ext cx="3822986" cy="28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2759"/>
            <a:ext cx="8596668" cy="1320800"/>
          </a:xfrm>
        </p:spPr>
        <p:txBody>
          <a:bodyPr/>
          <a:lstStyle/>
          <a:p>
            <a:r>
              <a:rPr lang="en-AU" dirty="0" smtClean="0"/>
              <a:t>Bullying in the Community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923158"/>
            <a:ext cx="9348952" cy="4705132"/>
          </a:xfrm>
        </p:spPr>
        <p:txBody>
          <a:bodyPr>
            <a:normAutofit/>
          </a:bodyPr>
          <a:lstStyle/>
          <a:p>
            <a:r>
              <a:rPr lang="en-AU" sz="2200" dirty="0">
                <a:latin typeface="Comic Sans MS" panose="030F0702030302020204" pitchFamily="66" charset="0"/>
              </a:rPr>
              <a:t>You as an individual need to think about whether or not you are going to be a positive or negative bystander in these situations. </a:t>
            </a:r>
          </a:p>
          <a:p>
            <a:r>
              <a:rPr lang="en-AU" sz="2200" dirty="0">
                <a:latin typeface="Comic Sans MS" panose="030F0702030302020204" pitchFamily="66" charset="0"/>
              </a:rPr>
              <a:t>Some things that you can do to help:</a:t>
            </a:r>
          </a:p>
          <a:p>
            <a:pPr lvl="1"/>
            <a:r>
              <a:rPr lang="en-AU" sz="2200" dirty="0">
                <a:latin typeface="Comic Sans MS" panose="030F0702030302020204" pitchFamily="66" charset="0"/>
              </a:rPr>
              <a:t>Inform the teachers at school of the bullying – especially if it is occurring when travelling to or from school</a:t>
            </a:r>
          </a:p>
          <a:p>
            <a:pPr lvl="1"/>
            <a:r>
              <a:rPr lang="en-AU" sz="2200" dirty="0">
                <a:latin typeface="Comic Sans MS" panose="030F0702030302020204" pitchFamily="66" charset="0"/>
              </a:rPr>
              <a:t>Inform your parents of any bullying situations you witness or experience outside of school.</a:t>
            </a:r>
          </a:p>
          <a:p>
            <a:pPr lvl="1"/>
            <a:r>
              <a:rPr lang="en-AU" sz="2200" dirty="0">
                <a:latin typeface="Comic Sans MS" panose="030F0702030302020204" pitchFamily="66" charset="0"/>
              </a:rPr>
              <a:t>Do not forget bullying is not a one time thing, it is a reoccurring abuse of power.</a:t>
            </a:r>
          </a:p>
          <a:p>
            <a:endParaRPr lang="en-AU" b="1" dirty="0" smtClean="0">
              <a:latin typeface="Comic Sans MS" panose="030F0702030302020204" pitchFamily="66" charset="0"/>
            </a:endParaRPr>
          </a:p>
          <a:p>
            <a:endParaRPr lang="en-AU" dirty="0" smtClean="0">
              <a:latin typeface="Comic Sans MS" panose="030F0702030302020204" pitchFamily="66" charset="0"/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4" y="4303986"/>
            <a:ext cx="3810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02" y="4492571"/>
            <a:ext cx="3783067" cy="20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79" y="0"/>
            <a:ext cx="10028766" cy="9038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Activity</a:t>
            </a:r>
            <a:endParaRPr lang="en-US" sz="4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679" y="673538"/>
            <a:ext cx="9049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Brainstorm with your class some anti bullying statements. </a:t>
            </a: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E.g.</a:t>
            </a:r>
            <a:r>
              <a:rPr lang="en-AU" sz="2400" i="1" dirty="0">
                <a:latin typeface="Comic Sans MS" panose="030F0702030302020204" pitchFamily="66" charset="0"/>
              </a:rPr>
              <a:t> </a:t>
            </a:r>
            <a:r>
              <a:rPr lang="en-AU" sz="2400" i="1" dirty="0" smtClean="0">
                <a:latin typeface="Comic Sans MS" panose="030F0702030302020204" pitchFamily="66" charset="0"/>
              </a:rPr>
              <a:t>‘I can make difference’</a:t>
            </a: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‘Say no to bullying’</a:t>
            </a:r>
          </a:p>
          <a:p>
            <a:pPr algn="ctr"/>
            <a:endParaRPr lang="en-AU" sz="2400" i="1" dirty="0">
              <a:latin typeface="Comic Sans MS" panose="030F0702030302020204" pitchFamily="66" charset="0"/>
            </a:endParaRP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Develop an individual anti bullying statement on your whiteboards (feel free to help each other / think pair share).</a:t>
            </a:r>
          </a:p>
          <a:p>
            <a:pPr algn="ctr"/>
            <a:endParaRPr lang="en-AU" sz="2400" i="1" dirty="0">
              <a:latin typeface="Comic Sans MS" panose="030F0702030302020204" pitchFamily="66" charset="0"/>
            </a:endParaRP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Once everyone has a statement and some people have shared theirs move on to creating an</a:t>
            </a: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 ‘Imagine a school with no bullying’ wall to block bullying’ </a:t>
            </a: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Where you will write your statement and decorate your cloud.</a:t>
            </a:r>
          </a:p>
          <a:p>
            <a:pPr algn="ctr"/>
            <a:endParaRPr lang="en-AU" sz="2400" i="1" dirty="0">
              <a:latin typeface="Comic Sans MS" panose="030F0702030302020204" pitchFamily="66" charset="0"/>
            </a:endParaRP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Glue your clouds onto your butchers paper to create an NDA – Anti </a:t>
            </a:r>
            <a:r>
              <a:rPr lang="en-AU" sz="2400" i="1" dirty="0">
                <a:latin typeface="Comic Sans MS" panose="030F0702030302020204" pitchFamily="66" charset="0"/>
              </a:rPr>
              <a:t>B</a:t>
            </a:r>
            <a:r>
              <a:rPr lang="en-AU" sz="2400" i="1" dirty="0" smtClean="0">
                <a:latin typeface="Comic Sans MS" panose="030F0702030302020204" pitchFamily="66" charset="0"/>
              </a:rPr>
              <a:t>ullying display.</a:t>
            </a:r>
          </a:p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(Bricks)</a:t>
            </a:r>
          </a:p>
        </p:txBody>
      </p:sp>
    </p:spTree>
    <p:extLst>
      <p:ext uri="{BB962C8B-B14F-4D97-AF65-F5344CB8AC3E}">
        <p14:creationId xmlns:p14="http://schemas.microsoft.com/office/powerpoint/2010/main" val="23723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79" y="877614"/>
            <a:ext cx="10028766" cy="9038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Extra Activity</a:t>
            </a:r>
            <a:endParaRPr lang="en-US" sz="4000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68" y="1873867"/>
            <a:ext cx="904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 dirty="0" smtClean="0">
                <a:latin typeface="Comic Sans MS" panose="030F0702030302020204" pitchFamily="66" charset="0"/>
              </a:rPr>
              <a:t>If students finish their bricks they may form a group and begin to practice the bullying role plays that can be found on the - google drive – NDA - Stage 3 folder</a:t>
            </a:r>
          </a:p>
        </p:txBody>
      </p:sp>
    </p:spTree>
    <p:extLst>
      <p:ext uri="{BB962C8B-B14F-4D97-AF65-F5344CB8AC3E}">
        <p14:creationId xmlns:p14="http://schemas.microsoft.com/office/powerpoint/2010/main" val="11611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entury Gothic" charset="0"/>
                <a:ea typeface="Century Gothic" charset="0"/>
                <a:cs typeface="Century Gothic" charset="0"/>
              </a:rPr>
              <a:t>Senior Focus (Stage 3)</a:t>
            </a:r>
            <a:endParaRPr lang="en-US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55" y="1565798"/>
            <a:ext cx="659476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latin typeface="Century Gothic" charset="0"/>
                <a:ea typeface="Century Gothic" charset="0"/>
                <a:cs typeface="Century Gothic" charset="0"/>
              </a:rPr>
              <a:t>Core Values: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to be safe and proud students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about bullies and bystanders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how to deal with playtime issues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We are learning about appropriate </a:t>
            </a:r>
            <a:r>
              <a:rPr lang="en-US" sz="2400" dirty="0" err="1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behaviour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/bullying </a:t>
            </a: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before and after school hours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7" y="2041395"/>
            <a:ext cx="2103583" cy="30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835" y="1532153"/>
            <a:ext cx="8267554" cy="1646302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b="1" u="sng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u="sng" dirty="0" smtClean="0">
                <a:latin typeface="Century Gothic" charset="0"/>
                <a:ea typeface="Century Gothic" charset="0"/>
                <a:cs typeface="Century Gothic" charset="0"/>
              </a:rPr>
              <a:t>THEME:</a:t>
            </a:r>
            <a:br>
              <a:rPr lang="en-US" b="1" u="sng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u="sng" dirty="0" smtClean="0">
                <a:latin typeface="Century Gothic" charset="0"/>
                <a:ea typeface="Century Gothic" charset="0"/>
                <a:cs typeface="Century Gothic" charset="0"/>
              </a:rPr>
              <a:t>Imagine your school without bullying…..</a:t>
            </a:r>
            <a:endParaRPr lang="en-US" b="1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3079" y="3990895"/>
            <a:ext cx="1943067" cy="1624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1863" y="5615776"/>
            <a:ext cx="336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effectLst/>
                <a:latin typeface="Hiragino Sans W3" charset="-128"/>
                <a:ea typeface="Calibri" charset="0"/>
                <a:cs typeface="Damascus" charset="-78"/>
              </a:rPr>
              <a:t>ORAN PARK</a:t>
            </a:r>
            <a:endParaRPr lang="en-US" sz="20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effectLst/>
                <a:latin typeface="Hiragino Sans W3" charset="-128"/>
                <a:ea typeface="Calibri" charset="0"/>
                <a:cs typeface="Damascus" charset="-78"/>
              </a:rPr>
              <a:t>PUBLIC SCHOOL</a:t>
            </a:r>
            <a:endParaRPr lang="en-US" sz="12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609599"/>
            <a:ext cx="8596668" cy="698501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What is a bully?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1481209"/>
            <a:ext cx="1054338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Bullying is when someone: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K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eeps picking on you and </a:t>
            </a:r>
            <a:r>
              <a:rPr lang="en-US" sz="2400" b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consistently</a:t>
            </a: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tries to make you feel bad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Says horrible or nasty things to upset you </a:t>
            </a:r>
            <a:r>
              <a:rPr lang="en-US" sz="2400" b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most of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Makes fun of you a lot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Tries to stop you from joining in with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Tries to make other people not like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Keeps hurting you, such as hitting or punching you</a:t>
            </a:r>
          </a:p>
          <a:p>
            <a:endParaRPr lang="en-US" sz="3200" dirty="0" smtClean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  <a:p>
            <a:r>
              <a:rPr lang="en-US" sz="2400" i="1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Remember</a:t>
            </a:r>
            <a:r>
              <a:rPr lang="en-US" sz="2400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 it is not bullying if you have a disagreement or argument with someone </a:t>
            </a:r>
            <a:r>
              <a:rPr lang="en-US" sz="2400" b="1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one time. </a:t>
            </a:r>
            <a:r>
              <a:rPr lang="en-US" sz="2400" i="1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It is not bullying even though it can be upsetting. It is also not bullying if you sometimes fight with a friend and you can sort it out.</a:t>
            </a:r>
            <a:endParaRPr lang="en-US" sz="2400" i="1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pic>
        <p:nvPicPr>
          <p:cNvPr id="3074" name="Picture 2" descr="Image result for Question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300" y="468729"/>
            <a:ext cx="901700" cy="10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573253"/>
            <a:ext cx="8596668" cy="1320800"/>
          </a:xfrm>
        </p:spPr>
        <p:txBody>
          <a:bodyPr>
            <a:normAutofit/>
          </a:bodyPr>
          <a:lstStyle/>
          <a:p>
            <a:r>
              <a:rPr lang="en-US" u="sng" dirty="0" smtClean="0">
                <a:latin typeface="Comic Sans MS" panose="030F0702030302020204" pitchFamily="66" charset="0"/>
                <a:ea typeface="Century Gothic" charset="0"/>
                <a:cs typeface="Century Gothic" charset="0"/>
              </a:rPr>
              <a:t>Reasons people may bully…</a:t>
            </a:r>
            <a:endParaRPr lang="en-US" u="sng" dirty="0">
              <a:latin typeface="Comic Sans MS" panose="030F0702030302020204" pitchFamily="66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> 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83832" y="1576553"/>
            <a:ext cx="1022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omic Sans MS" panose="030F0702030302020204" pitchFamily="66" charset="0"/>
              </a:rPr>
              <a:t>When people bully, it might be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think it is cool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get angry about something and take it out on someone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don’t know how to get along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think it is funny to hurt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Comic Sans MS" panose="030F0702030302020204" pitchFamily="66" charset="0"/>
              </a:rPr>
              <a:t>They think other people will laugh too</a:t>
            </a:r>
          </a:p>
        </p:txBody>
      </p:sp>
      <p:pic>
        <p:nvPicPr>
          <p:cNvPr id="4098" name="Picture 2" descr="Image result for bul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884877"/>
            <a:ext cx="466914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y 13"/>
          <p:cNvSpPr/>
          <p:nvPr/>
        </p:nvSpPr>
        <p:spPr>
          <a:xfrm>
            <a:off x="4375150" y="3630877"/>
            <a:ext cx="3441700" cy="3136899"/>
          </a:xfrm>
          <a:prstGeom prst="mathMultiply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61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241300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>
                <a:latin typeface="Comic Sans MS" panose="030F0702030302020204" pitchFamily="66" charset="0"/>
              </a:rPr>
              <a:t>Bystanders….</a:t>
            </a:r>
            <a:endParaRPr lang="en-AU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099" y="939799"/>
            <a:ext cx="9514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omic Sans MS" panose="030F0702030302020204" pitchFamily="66" charset="0"/>
              </a:rPr>
              <a:t>Bullying situations usually involve more than the bully and the victim. They also involve bystanders. Bystanders are those who watch bullying happen or hear about it.</a:t>
            </a:r>
          </a:p>
          <a:p>
            <a:endParaRPr lang="en-AU" sz="2400" dirty="0">
              <a:latin typeface="Comic Sans MS" panose="030F0702030302020204" pitchFamily="66" charset="0"/>
            </a:endParaRPr>
          </a:p>
          <a:p>
            <a:r>
              <a:rPr lang="en-AU" sz="2400" dirty="0" smtClean="0">
                <a:latin typeface="Comic Sans MS" panose="030F0702030302020204" pitchFamily="66" charset="0"/>
              </a:rPr>
              <a:t>There are two types of bystanders: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u="sng" dirty="0" smtClean="0">
                <a:latin typeface="Comic Sans MS" panose="030F0702030302020204" pitchFamily="66" charset="0"/>
              </a:rPr>
              <a:t>Helpful bystanders</a:t>
            </a:r>
            <a:r>
              <a:rPr lang="en-AU" sz="2400" dirty="0" smtClean="0">
                <a:latin typeface="Comic Sans MS" panose="030F0702030302020204" pitchFamily="66" charset="0"/>
              </a:rPr>
              <a:t> – People that help the person being bullied or tells someone (like a grown up) what is happening.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u="sng" dirty="0" smtClean="0">
                <a:latin typeface="Comic Sans MS" panose="030F0702030302020204" pitchFamily="66" charset="0"/>
              </a:rPr>
              <a:t>Hurtful bystanders</a:t>
            </a:r>
            <a:r>
              <a:rPr lang="en-AU" sz="2400" dirty="0" smtClean="0">
                <a:latin typeface="Comic Sans MS" panose="030F0702030302020204" pitchFamily="66" charset="0"/>
              </a:rPr>
              <a:t> – Someone that does nothing or </a:t>
            </a:r>
          </a:p>
          <a:p>
            <a:r>
              <a:rPr lang="en-AU" sz="2400" dirty="0">
                <a:latin typeface="Comic Sans MS" panose="030F0702030302020204" pitchFamily="66" charset="0"/>
              </a:rPr>
              <a:t> </a:t>
            </a:r>
            <a:r>
              <a:rPr lang="en-AU" sz="2400" dirty="0" smtClean="0">
                <a:latin typeface="Comic Sans MS" panose="030F0702030302020204" pitchFamily="66" charset="0"/>
              </a:rPr>
              <a:t>   joins in on the bullying. 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46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ystander pow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70" y="457199"/>
            <a:ext cx="5773273" cy="57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241300"/>
            <a:ext cx="11209866" cy="1320800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>
                <a:latin typeface="Comic Sans MS" panose="030F0702030302020204" pitchFamily="66" charset="0"/>
              </a:rPr>
              <a:t>What can you do if you see a bully or are being bullied?</a:t>
            </a:r>
            <a:endParaRPr lang="en-AU" u="sng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kid and speech bubb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562100"/>
            <a:ext cx="60960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2200" y="22293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Follow our 2 and 3 step plan!!!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62" y="2394385"/>
            <a:ext cx="8609616" cy="41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738" y="510910"/>
            <a:ext cx="7497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Playtime</a:t>
            </a:r>
          </a:p>
          <a:p>
            <a:r>
              <a:rPr lang="en-AU" sz="4800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Our 3-step plan - Bullying</a:t>
            </a:r>
            <a:endParaRPr lang="en-AU" sz="4800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DA –  National Day of Action&amp;quot;&quot;/&gt;&lt;property id=&quot;20307&quot; value=&quot;256&quot;/&gt;&lt;/object&gt;&lt;object type=&quot;3&quot; unique_id=&quot;10018&quot;&gt;&lt;property id=&quot;20148&quot; value=&quot;5&quot;/&gt;&lt;property id=&quot;20300&quot; value=&quot;Slide 2 - &amp;quot;Senior Focus (Stage 3)&amp;quot;&quot;/&gt;&lt;property id=&quot;20307&quot; value=&quot;273&quot;/&gt;&lt;/object&gt;&lt;object type=&quot;3&quot; unique_id=&quot;10021&quot;&gt;&lt;property id=&quot;20148&quot; value=&quot;5&quot;/&gt;&lt;property id=&quot;20300&quot; value=&quot;Slide 4 - &amp;quot;What is a bully?&amp;quot;&quot;/&gt;&lt;property id=&quot;20307&quot; value=&quot;289&quot;/&gt;&lt;/object&gt;&lt;object type=&quot;3&quot; unique_id=&quot;10023&quot;&gt;&lt;property id=&quot;20148&quot; value=&quot;5&quot;/&gt;&lt;property id=&quot;20300&quot; value=&quot;Slide 5 - &amp;quot;Reasons people may bully…&amp;quot;&quot;/&gt;&lt;property id=&quot;20307&quot; value=&quot;281&quot;/&gt;&lt;/object&gt;&lt;object type=&quot;3&quot; unique_id=&quot;10024&quot;&gt;&lt;property id=&quot;20148&quot; value=&quot;5&quot;/&gt;&lt;property id=&quot;20300&quot; value=&quot;Slide 6 - &amp;quot;Bystanders….&amp;quot;&quot;/&gt;&lt;property id=&quot;20307&quot; value=&quot;282&quot;/&gt;&lt;/object&gt;&lt;object type=&quot;3&quot; unique_id=&quot;10027&quot;&gt;&lt;property id=&quot;20148&quot; value=&quot;5&quot;/&gt;&lt;property id=&quot;20300&quot; value=&quot;Slide 8 - &amp;quot;What can you do if you see a bully or are being bullied?&amp;quot;&quot;/&gt;&lt;property id=&quot;20307&quot; value=&quot;291&quot;/&gt;&lt;/object&gt;&lt;object type=&quot;3&quot; unique_id=&quot;10028&quot;&gt;&lt;property id=&quot;20148&quot; value=&quot;5&quot;/&gt;&lt;property id=&quot;20300&quot; value=&quot;Slide 9&quot;/&gt;&lt;property id=&quot;20307&quot; value=&quot;292&quot;/&gt;&lt;/object&gt;&lt;object type=&quot;3&quot; unique_id=&quot;10029&quot;&gt;&lt;property id=&quot;20148&quot; value=&quot;5&quot;/&gt;&lt;property id=&quot;20300&quot; value=&quot;Slide 10&quot;/&gt;&lt;property id=&quot;20307&quot; value=&quot;298&quot;/&gt;&lt;/object&gt;&lt;object type=&quot;3&quot; unique_id=&quot;10030&quot;&gt;&lt;property id=&quot;20148&quot; value=&quot;5&quot;/&gt;&lt;property id=&quot;20300&quot; value=&quot;Slide 11 - &amp;quot;What do you do?&amp;quot;&quot;/&gt;&lt;property id=&quot;20307&quot; value=&quot;268&quot;/&gt;&lt;/object&gt;&lt;object type=&quot;3&quot; unique_id=&quot;10031&quot;&gt;&lt;property id=&quot;20148&quot; value=&quot;5&quot;/&gt;&lt;property id=&quot;20300&quot; value=&quot;Slide 12&quot;/&gt;&lt;property id=&quot;20307&quot; value=&quot;283&quot;/&gt;&lt;/object&gt;&lt;object type=&quot;3&quot; unique_id=&quot;10032&quot;&gt;&lt;property id=&quot;20148&quot; value=&quot;5&quot;/&gt;&lt;property id=&quot;20300&quot; value=&quot;Slide 13&quot;/&gt;&lt;property id=&quot;20307&quot; value=&quot;286&quot;/&gt;&lt;/object&gt;&lt;object type=&quot;3&quot; unique_id=&quot;10033&quot;&gt;&lt;property id=&quot;20148&quot; value=&quot;5&quot;/&gt;&lt;property id=&quot;20300&quot; value=&quot;Slide 14 - &amp;quot;Always remember to tell a teacher!!&amp;quot;&quot;/&gt;&lt;property id=&quot;20307&quot; value=&quot;296&quot;/&gt;&lt;/object&gt;&lt;object type=&quot;3&quot; unique_id=&quot;10069&quot;&gt;&lt;property id=&quot;20148&quot; value=&quot;5&quot;/&gt;&lt;property id=&quot;20300&quot; value=&quot;Slide 3 - &amp;quot;  THEME: Imagine your school without bullying…..&amp;quot;&quot;/&gt;&lt;property id=&quot;20307&quot; value=&quot;299&quot;/&gt;&lt;/object&gt;&lt;object type=&quot;3&quot; unique_id=&quot;10070&quot;&gt;&lt;property id=&quot;20148&quot; value=&quot;5&quot;/&gt;&lt;property id=&quot;20300&quot; value=&quot;Slide 7&quot;/&gt;&lt;property id=&quot;20307&quot; value=&quot;300&quot;/&gt;&lt;/object&gt;&lt;object type=&quot;3&quot; unique_id=&quot;10071&quot;&gt;&lt;property id=&quot;20148&quot; value=&quot;5&quot;/&gt;&lt;property id=&quot;20300&quot; value=&quot;Slide 17 - &amp;quot;Activity&amp;quot;&quot;/&gt;&lt;property id=&quot;20307&quot; value=&quot;302&quot;/&gt;&lt;/object&gt;&lt;object type=&quot;3&quot; unique_id=&quot;10141&quot;&gt;&lt;property id=&quot;20148&quot; value=&quot;5&quot;/&gt;&lt;property id=&quot;20300&quot; value=&quot;Slide 15 - &amp;quot;Bullying in the Community&amp;quot;&quot;/&gt;&lt;property id=&quot;20307&quot; value=&quot;303&quot;/&gt;&lt;/object&gt;&lt;object type=&quot;3&quot; unique_id=&quot;10142&quot;&gt;&lt;property id=&quot;20148&quot; value=&quot;5&quot;/&gt;&lt;property id=&quot;20300&quot; value=&quot;Slide 16 - &amp;quot;Bullying in the Community&amp;quot;&quot;/&gt;&lt;property id=&quot;20307&quot; value=&quot;304&quot;/&gt;&lt;/object&gt;&lt;object type=&quot;3&quot; unique_id=&quot;10201&quot;&gt;&lt;property id=&quot;20148&quot; value=&quot;5&quot;/&gt;&lt;property id=&quot;20300&quot; value=&quot;Slide 18 - &amp;quot;Extra Activity&amp;quot;&quot;/&gt;&lt;property id=&quot;20307&quot; value=&quot;305&quot;/&gt;&lt;/object&gt;&lt;/object&gt;&lt;object type=&quot;8&quot; unique_id=&quot;100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504</TotalTime>
  <Words>718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Damascus</vt:lpstr>
      <vt:lpstr>Hiragino Sans W3</vt:lpstr>
      <vt:lpstr>Times New Roman</vt:lpstr>
      <vt:lpstr>Trebuchet MS</vt:lpstr>
      <vt:lpstr>Wingdings 3</vt:lpstr>
      <vt:lpstr>Facet</vt:lpstr>
      <vt:lpstr>NDA –  National Day of Action</vt:lpstr>
      <vt:lpstr>Senior Focus (Stage 3)</vt:lpstr>
      <vt:lpstr>  THEME: Imagine your school without bullying…..</vt:lpstr>
      <vt:lpstr>What is a bully?</vt:lpstr>
      <vt:lpstr>Reasons people may bully…</vt:lpstr>
      <vt:lpstr>Bystanders….</vt:lpstr>
      <vt:lpstr>PowerPoint Presentation</vt:lpstr>
      <vt:lpstr>What can you do if you see a bully or are being bullied?</vt:lpstr>
      <vt:lpstr>PowerPoint Presentation</vt:lpstr>
      <vt:lpstr>PowerPoint Presentation</vt:lpstr>
      <vt:lpstr>What do you do?</vt:lpstr>
      <vt:lpstr>PowerPoint Presentation</vt:lpstr>
      <vt:lpstr>PowerPoint Presentation</vt:lpstr>
      <vt:lpstr>Always remember to tell a teacher!!</vt:lpstr>
      <vt:lpstr>Bullying in the Community</vt:lpstr>
      <vt:lpstr>Bullying in the Community</vt:lpstr>
      <vt:lpstr>Activity</vt:lpstr>
      <vt:lpstr>Extra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Behaviour for Learning</dc:title>
  <dc:creator>Dodds, Chris</dc:creator>
  <cp:lastModifiedBy>Stewart, Jacqueline</cp:lastModifiedBy>
  <cp:revision>51</cp:revision>
  <dcterms:created xsi:type="dcterms:W3CDTF">2016-01-24T11:06:46Z</dcterms:created>
  <dcterms:modified xsi:type="dcterms:W3CDTF">2018-03-21T23:17:23Z</dcterms:modified>
</cp:coreProperties>
</file>