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5616-D7B5-4328-849E-496E85F56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A7C19-B7CC-47C9-8769-A56B4C04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100B-DAA7-4C1D-8846-385DD21E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34D0-EFB3-458C-ADEA-9B504E0F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D6F65-5E2C-466C-9F57-AFC3478A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F07B-EEEE-4F38-8DDB-F7FE35F6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6DA9F-4D45-4FBC-A8AA-87AA544CA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9786-AABB-43C4-8CBD-A697AD31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0D9F-FF59-4E45-AF6C-7600B67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DB83-BEB0-4EB0-ADCD-9DD8F2E5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E525D-685F-44A1-B261-3EDF4A8D1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95DEF-DC47-4156-8925-58B98ECC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6287-B4FC-4C63-826F-EBFF4DB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539E-4942-4ADC-927F-DEFDD802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CBA74-E0A3-4DF8-AA37-4E9CF252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1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E035-FE3D-41FF-A517-BEA2A3C5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E23C-07FA-46A9-A95F-654A5C34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AA61-FB61-47E7-8E5D-260BD50B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FE19-267A-4645-BA1F-6E90E2AB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1879-E15A-4207-91A2-7672F965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EC2-BF12-41D9-8E95-9860D705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8E7C9-6B22-4577-8960-5C1383657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E0CE4-2CCA-4B9A-A382-9268F56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BFEA-5469-4DC1-B438-942D8C40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7582-B81F-42E2-92C3-111947B8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BA12-1100-471C-AB0E-A8F480F0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E42E-2D32-4380-8506-C7E34EE7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10997-B4FE-4E34-B25D-24864057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2935B-0113-45E5-A84E-FD85A89A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39217-0C33-4786-8501-9A390A76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C8382-AB3F-4F68-BD4C-F5FAF152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3B5C-24C6-41E0-87A6-46EA31EA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053FE-E724-4D71-8623-32258F7B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CEF6C-C8C8-460A-8943-09FD6062D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39A9A-CE96-4AB4-8A36-087F9CAF0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42D1D-3755-44EA-AB89-F23969EF7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8A12B-B308-433E-A7C5-AFCC5CE6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B126-EAB2-41CE-8F60-7E623BF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EEF73-7DC3-454F-B521-99C4CBD8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0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E36E-8F07-4037-8BAF-1F4434B6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909E4-E279-47A1-A827-65EFA4E6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AC5CE-0FDB-4475-A99A-E683CDED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6CD6-1164-4D93-B7AF-5723674E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2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79EF8-D77B-4A8A-8AB3-EE76011B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27107-F0AC-4657-9309-76D3803A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0A11-826F-4615-82F7-13EE2559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5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69D-BDEF-4F9E-A2CC-8948AA4A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7506-A23E-4056-AA9B-D65FF1AE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6323-4657-491C-88F5-EE739FE2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E7FF7-5470-4C9A-8424-5E6A41D8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3730-E1F4-4159-B249-513460F0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9836E-9BC3-41D0-BABD-E66A4A1C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3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DA0A-05EF-4655-BAC1-842BC3AF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26E44-F4A1-4949-AF46-B9DCE7546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253EA-DD91-4F85-B368-B48BD394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8594F-34B8-4E6A-AE0C-BC5A88EF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F3F4-A4C2-4D95-AF12-F69E3CC8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13DF2-134E-4CAF-AFDE-BF56730E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B7043B-7B45-4FBB-B059-20748D52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168841-C9C7-40DB-8E86-78EE69314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6DD12A-991F-428D-A899-A308C59EE8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0C4620-173D-4ADD-BC31-0191C694D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DBBAF8-42BE-4151-AEFE-AB0399C54E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ullyingnoway.gov.au/resources/videos/pages/videoplayer.aspx?VideoID=1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8DC3-C22F-440E-B308-C3180E91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6" y="1804534"/>
            <a:ext cx="5551714" cy="2387600"/>
          </a:xfrm>
        </p:spPr>
        <p:txBody>
          <a:bodyPr/>
          <a:lstStyle/>
          <a:p>
            <a:r>
              <a:rPr lang="en-AU" dirty="0"/>
              <a:t>National Day of Action Against Bullying and Violence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D08E4-8FEA-46FB-9467-8BE556378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6257" y="4545467"/>
            <a:ext cx="9144000" cy="1655762"/>
          </a:xfrm>
        </p:spPr>
        <p:txBody>
          <a:bodyPr/>
          <a:lstStyle/>
          <a:p>
            <a:r>
              <a:rPr lang="en-AU" dirty="0"/>
              <a:t>Friday 16</a:t>
            </a:r>
            <a:r>
              <a:rPr lang="en-AU" baseline="30000" dirty="0"/>
              <a:t>th</a:t>
            </a:r>
            <a:r>
              <a:rPr lang="en-AU" dirty="0"/>
              <a:t> March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5D32D-BB1F-4C22-B68E-F5D1006D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72" y="0"/>
            <a:ext cx="4457028" cy="62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ild thinking clipart">
            <a:extLst>
              <a:ext uri="{FF2B5EF4-FFF2-40B4-BE49-F238E27FC236}">
                <a16:creationId xmlns:a16="http://schemas.microsoft.com/office/drawing/2014/main" id="{CA953820-3D64-4FD2-99CB-E5314B0B2A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11332" r="23842" b="9998"/>
          <a:stretch/>
        </p:blipFill>
        <p:spPr bwMode="auto">
          <a:xfrm>
            <a:off x="384629" y="2906822"/>
            <a:ext cx="2895599" cy="33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E8106-80DA-4C22-AD19-30B0D2B5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Create a poster, “Imagine a world without bullying”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BEBDFC3-FA0A-4D0A-8872-29615CEAD82C}"/>
              </a:ext>
            </a:extLst>
          </p:cNvPr>
          <p:cNvSpPr/>
          <p:nvPr/>
        </p:nvSpPr>
        <p:spPr>
          <a:xfrm>
            <a:off x="3744685" y="1417638"/>
            <a:ext cx="8229600" cy="3287485"/>
          </a:xfrm>
          <a:prstGeom prst="cloudCallout">
            <a:avLst>
              <a:gd name="adj1" fmla="val -56723"/>
              <a:gd name="adj2" fmla="val 5102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B47ED-F436-4500-8FA6-411478EA8149}"/>
              </a:ext>
            </a:extLst>
          </p:cNvPr>
          <p:cNvSpPr txBox="1"/>
          <p:nvPr/>
        </p:nvSpPr>
        <p:spPr>
          <a:xfrm>
            <a:off x="4463143" y="4840197"/>
            <a:ext cx="751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Take a photo in a thinking pose or draw a self-portrait</a:t>
            </a:r>
          </a:p>
          <a:p>
            <a:pPr marL="342900" indent="-342900">
              <a:buAutoNum type="arabicPeriod"/>
            </a:pPr>
            <a:r>
              <a:rPr lang="en-AU" dirty="0"/>
              <a:t>Draw a thinking bubble</a:t>
            </a:r>
          </a:p>
          <a:p>
            <a:pPr marL="342900" indent="-342900">
              <a:buAutoNum type="arabicPeriod"/>
            </a:pPr>
            <a:r>
              <a:rPr lang="en-AU" dirty="0"/>
              <a:t>Fill your thinking bubble with as picture or writing about what a world without bullying would be like.</a:t>
            </a:r>
          </a:p>
        </p:txBody>
      </p:sp>
    </p:spTree>
    <p:extLst>
      <p:ext uri="{BB962C8B-B14F-4D97-AF65-F5344CB8AC3E}">
        <p14:creationId xmlns:p14="http://schemas.microsoft.com/office/powerpoint/2010/main" val="24870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EE39-F4DD-4A50-948D-5C618AC5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https://bullyingnoway.gov.au/resources/videos/pages/videoplayer.aspx?VideoID=183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097A6-2566-4A7F-B3FA-A52B853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bullying?</a:t>
            </a:r>
          </a:p>
          <a:p>
            <a:pPr marL="0" indent="0">
              <a:buNone/>
            </a:pPr>
            <a:r>
              <a:rPr lang="en-AU" dirty="0"/>
              <a:t>- Bullying is an ongoing misuse of power in relationships that causes physical and/or psychological harm.</a:t>
            </a:r>
          </a:p>
          <a:p>
            <a:r>
              <a:rPr lang="en-AU" dirty="0"/>
              <a:t>What are the types of bullying?</a:t>
            </a:r>
          </a:p>
          <a:p>
            <a:pPr marL="0" indent="0">
              <a:buNone/>
            </a:pPr>
            <a:r>
              <a:rPr lang="en-AU" dirty="0"/>
              <a:t>- verbal, physical and social</a:t>
            </a:r>
          </a:p>
        </p:txBody>
      </p:sp>
    </p:spTree>
    <p:extLst>
      <p:ext uri="{BB962C8B-B14F-4D97-AF65-F5344CB8AC3E}">
        <p14:creationId xmlns:p14="http://schemas.microsoft.com/office/powerpoint/2010/main" val="3935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A244-7498-4D33-9BA5-37E322C8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CCBE-9BF0-4CE8-A4F9-957E4835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789EE-F483-4AC5-8E1F-C7DBCD76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101494" cy="62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B4FD-FD9C-45F4-B93A-72469235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084" y="760867"/>
            <a:ext cx="6683829" cy="1143000"/>
          </a:xfrm>
        </p:spPr>
        <p:txBody>
          <a:bodyPr/>
          <a:lstStyle/>
          <a:p>
            <a:r>
              <a:rPr lang="en-AU" sz="3600" dirty="0"/>
              <a:t>Which of the following behaviours are physical bullying?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71CD7C-EF73-4DC3-B688-7006AD52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166893" y="-845344"/>
            <a:ext cx="2543016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27B11-708F-498C-8213-779B1A01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90" y="2689146"/>
            <a:ext cx="9667875" cy="3543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EA1E6-E47E-4881-9B52-59822A8138B2}"/>
              </a:ext>
            </a:extLst>
          </p:cNvPr>
          <p:cNvSpPr/>
          <p:nvPr/>
        </p:nvSpPr>
        <p:spPr>
          <a:xfrm>
            <a:off x="1901371" y="2757714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6FF11-B627-4E1D-99B9-446582E10AD3}"/>
              </a:ext>
            </a:extLst>
          </p:cNvPr>
          <p:cNvSpPr/>
          <p:nvPr/>
        </p:nvSpPr>
        <p:spPr>
          <a:xfrm>
            <a:off x="1901371" y="3932651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7E3B6-C11E-4921-AD8D-87E6B42F9949}"/>
              </a:ext>
            </a:extLst>
          </p:cNvPr>
          <p:cNvSpPr/>
          <p:nvPr/>
        </p:nvSpPr>
        <p:spPr>
          <a:xfrm>
            <a:off x="1901371" y="5082548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1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7E01BE-ED3F-49FA-AD57-DD9B76E68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723698"/>
            <a:ext cx="9601200" cy="350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2B4FD-FD9C-45F4-B93A-72469235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57" y="760867"/>
            <a:ext cx="5900056" cy="1143000"/>
          </a:xfrm>
        </p:spPr>
        <p:txBody>
          <a:bodyPr/>
          <a:lstStyle/>
          <a:p>
            <a:r>
              <a:rPr lang="en-AU" sz="3600" dirty="0"/>
              <a:t>Which of the following behaviours are verbal bullying?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EA1E6-E47E-4881-9B52-59822A8138B2}"/>
              </a:ext>
            </a:extLst>
          </p:cNvPr>
          <p:cNvSpPr/>
          <p:nvPr/>
        </p:nvSpPr>
        <p:spPr>
          <a:xfrm>
            <a:off x="1314450" y="2767103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7E3B6-C11E-4921-AD8D-87E6B42F9949}"/>
              </a:ext>
            </a:extLst>
          </p:cNvPr>
          <p:cNvSpPr/>
          <p:nvPr/>
        </p:nvSpPr>
        <p:spPr>
          <a:xfrm>
            <a:off x="1295400" y="5038727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1FA1D-4EC1-4391-A512-AEC17267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24148" y="-1122718"/>
            <a:ext cx="2713879" cy="50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E5E35-10C2-4DAA-9ABC-701C47FA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725344"/>
            <a:ext cx="9658350" cy="3476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2B4FD-FD9C-45F4-B93A-72469235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57" y="760867"/>
            <a:ext cx="5900056" cy="1143000"/>
          </a:xfrm>
        </p:spPr>
        <p:txBody>
          <a:bodyPr/>
          <a:lstStyle/>
          <a:p>
            <a:r>
              <a:rPr lang="en-AU" sz="3600" dirty="0"/>
              <a:t>Which of the following behaviours are social bullying?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EA1E6-E47E-4881-9B52-59822A8138B2}"/>
              </a:ext>
            </a:extLst>
          </p:cNvPr>
          <p:cNvSpPr/>
          <p:nvPr/>
        </p:nvSpPr>
        <p:spPr>
          <a:xfrm>
            <a:off x="1314450" y="2767103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FA526-E5B7-4C0A-941E-730A3AB5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29590" y="-905753"/>
            <a:ext cx="2725344" cy="45368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83DCDA-3A8A-4138-9C22-B5CA69FF3A06}"/>
              </a:ext>
            </a:extLst>
          </p:cNvPr>
          <p:cNvSpPr/>
          <p:nvPr/>
        </p:nvSpPr>
        <p:spPr>
          <a:xfrm>
            <a:off x="4495800" y="2767103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FA621-1915-4102-8159-0A36473A00C6}"/>
              </a:ext>
            </a:extLst>
          </p:cNvPr>
          <p:cNvSpPr/>
          <p:nvPr/>
        </p:nvSpPr>
        <p:spPr>
          <a:xfrm>
            <a:off x="4495800" y="3891960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3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7A27B0-4F94-4BB2-901C-492DAF4C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767103"/>
            <a:ext cx="9601200" cy="348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2B4FD-FD9C-45F4-B93A-72469235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57" y="760867"/>
            <a:ext cx="5900056" cy="1143000"/>
          </a:xfrm>
        </p:spPr>
        <p:txBody>
          <a:bodyPr/>
          <a:lstStyle/>
          <a:p>
            <a:r>
              <a:rPr lang="en-AU" sz="3600" dirty="0"/>
              <a:t>Which of the following behaviours are </a:t>
            </a:r>
            <a:r>
              <a:rPr lang="en-AU" sz="3600" b="1" dirty="0"/>
              <a:t>NOT</a:t>
            </a:r>
            <a:r>
              <a:rPr lang="en-AU" sz="3600" dirty="0"/>
              <a:t> bullying?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EA1E6-E47E-4881-9B52-59822A8138B2}"/>
              </a:ext>
            </a:extLst>
          </p:cNvPr>
          <p:cNvSpPr/>
          <p:nvPr/>
        </p:nvSpPr>
        <p:spPr>
          <a:xfrm>
            <a:off x="7724775" y="2767103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FA621-1915-4102-8159-0A36473A00C6}"/>
              </a:ext>
            </a:extLst>
          </p:cNvPr>
          <p:cNvSpPr/>
          <p:nvPr/>
        </p:nvSpPr>
        <p:spPr>
          <a:xfrm>
            <a:off x="4524375" y="5128396"/>
            <a:ext cx="3200400" cy="11248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5360D-19B0-4895-A418-931ED8F6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71666" y="-787442"/>
            <a:ext cx="2570940" cy="44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9C73-D7B7-4E0B-A747-17F5026C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some strategies we can use if bullying happens?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7FDA-C332-4C1E-ACD8-5065111A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Brainstorm ideas</a:t>
            </a:r>
          </a:p>
        </p:txBody>
      </p:sp>
    </p:spTree>
    <p:extLst>
      <p:ext uri="{BB962C8B-B14F-4D97-AF65-F5344CB8AC3E}">
        <p14:creationId xmlns:p14="http://schemas.microsoft.com/office/powerpoint/2010/main" val="290620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4C99-9C3B-483E-9CBD-37A9D240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strategies we use at OPPS?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446E-C97C-4286-BF5A-E653A6B05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4888D-1B54-4F52-9F2E-C2E6CCC2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1" y="1784011"/>
            <a:ext cx="5902714" cy="415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28F8B-72AF-4C36-8704-28421C56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465" y="1796329"/>
            <a:ext cx="5902714" cy="41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ational Day of Action Against Bullying and Violenc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https://bullyingnoway.gov.au/resources/videos/pages/videoplayer.aspx?VideoID=183 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 - &amp;quot;Which of the following behaviours are physical bullying?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Which of the following behaviours are verbal bullying?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Which of the following behaviours are social bullying?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Which of the following behaviours are NOT bullying?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What are some strategies we can use if bullying happens?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What are the strategies we use at OPPS?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Create a poster, “Imagine a world without bullying”&amp;quot;&quot;/&gt;&lt;property id=&quot;20307&quot; value=&quot;265&quot;/&gt;&lt;/object&gt;&lt;/object&gt;&lt;object type=&quot;8&quot; unique_id=&quot;1002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Colourful til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urful tile" id="{D5229409-32D2-49AA-95F8-1CA7487FED65}" vid="{9336FD3A-FCE0-4EFC-8577-775115444B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Colourful tile</Template>
  <TotalTime>53</TotalTime>
  <Words>152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Colourful tile</vt:lpstr>
      <vt:lpstr>National Day of Action Against Bullying and Violence</vt:lpstr>
      <vt:lpstr>https://bullyingnoway.gov.au/resources/videos/pages/videoplayer.aspx?VideoID=183 </vt:lpstr>
      <vt:lpstr>PowerPoint Presentation</vt:lpstr>
      <vt:lpstr>Which of the following behaviours are physical bullying?</vt:lpstr>
      <vt:lpstr>Which of the following behaviours are verbal bullying?</vt:lpstr>
      <vt:lpstr>Which of the following behaviours are social bullying?</vt:lpstr>
      <vt:lpstr>Which of the following behaviours are NOT bullying?</vt:lpstr>
      <vt:lpstr>What are some strategies we can use if bullying happens?</vt:lpstr>
      <vt:lpstr>What are the strategies we use at OPPS?</vt:lpstr>
      <vt:lpstr>Create a poster, “Imagine a world without bullying”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Day of Action Against Bullying and Violence</dc:title>
  <dc:creator>Liana MacDiarmid</dc:creator>
  <cp:lastModifiedBy>Stewart, Jacqueline</cp:lastModifiedBy>
  <cp:revision>9</cp:revision>
  <dcterms:created xsi:type="dcterms:W3CDTF">2018-03-12T09:42:16Z</dcterms:created>
  <dcterms:modified xsi:type="dcterms:W3CDTF">2018-03-21T23:17:31Z</dcterms:modified>
</cp:coreProperties>
</file>