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63" r:id="rId3"/>
    <p:sldId id="264" r:id="rId4"/>
    <p:sldId id="257" r:id="rId5"/>
    <p:sldId id="258" r:id="rId6"/>
    <p:sldId id="260" r:id="rId7"/>
    <p:sldId id="259" r:id="rId8"/>
    <p:sldId id="261" r:id="rId9"/>
    <p:sldId id="262" r:id="rId10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41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March 22, 2018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March 22,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March 22,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March 22,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March 22,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March 22,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March 22,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March 22,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March 22,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March 22, 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March 22,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u="none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March 22,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b="0" i="0" u="none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National Day Against Bullying</a:t>
            </a:r>
            <a:br>
              <a:rPr lang="en-US" dirty="0" smtClean="0"/>
            </a:br>
            <a:r>
              <a:rPr lang="en-US" dirty="0" smtClean="0"/>
              <a:t>16 March 2018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Early Stage One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6220"/>
            <a:ext cx="9144000" cy="166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93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87" y="847725"/>
            <a:ext cx="7439025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914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823912"/>
            <a:ext cx="7391400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638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dirty="0" smtClean="0"/>
              <a:t>WHAT IS BULLYING?</a:t>
            </a:r>
            <a:br>
              <a:rPr lang="en-US" sz="2000" dirty="0" smtClean="0"/>
            </a:br>
            <a:r>
              <a:rPr lang="en-US" sz="2000" dirty="0" smtClean="0"/>
              <a:t>Click on the Speaker to watch and discuss</a:t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688" y="2476500"/>
            <a:ext cx="4330050" cy="324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16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Watch Chapter 1 – </a:t>
            </a:r>
            <a:br>
              <a:rPr lang="en-US" dirty="0" smtClean="0"/>
            </a:br>
            <a:r>
              <a:rPr lang="en-US" dirty="0" smtClean="0"/>
              <a:t>The New Kid.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0046" y="2372158"/>
            <a:ext cx="4672452" cy="358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16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282" y="226505"/>
            <a:ext cx="4798911" cy="642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76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19213" y="-409575"/>
            <a:ext cx="11782425" cy="767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03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Whole class Role Plays!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638" y="2311146"/>
            <a:ext cx="1499415" cy="23522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842" y="2085969"/>
            <a:ext cx="1500324" cy="21477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6757" y="4037880"/>
            <a:ext cx="1758315" cy="21313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4395" y="2085969"/>
            <a:ext cx="1520747" cy="20562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9101" y="2230383"/>
            <a:ext cx="1339246" cy="16670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5356" y="4171494"/>
            <a:ext cx="1623636" cy="205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64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did we learn today?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5295" y="2438697"/>
            <a:ext cx="3796539" cy="377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79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National Day Against Bullying 16 March 2018&amp;quot;&quot;/&gt;&lt;property id=&quot;20307&quot; value=&quot;256&quot;/&gt;&lt;/object&gt;&lt;object type=&quot;3&quot; unique_id=&quot;10004&quot;&gt;&lt;property id=&quot;20148&quot; value=&quot;5&quot;/&gt;&lt;property id=&quot;20300&quot; value=&quot;Slide 4 - &amp;quot;WHAT IS BULLYING? Click on the Speaker to watch and discuss &amp;quot;&quot;/&gt;&lt;property id=&quot;20307&quot; value=&quot;257&quot;/&gt;&lt;/object&gt;&lt;object type=&quot;3&quot; unique_id=&quot;10005&quot;&gt;&lt;property id=&quot;20148&quot; value=&quot;5&quot;/&gt;&lt;property id=&quot;20300&quot; value=&quot;Slide 5 - &amp;quot;Watch Chapter 1 –  The New Kid.&amp;quot;&quot;/&gt;&lt;property id=&quot;20307&quot; value=&quot;258&quot;/&gt;&lt;/object&gt;&lt;object type=&quot;3&quot; unique_id=&quot;10046&quot;&gt;&lt;property id=&quot;20148&quot; value=&quot;5&quot;/&gt;&lt;property id=&quot;20300&quot; value=&quot;Slide 7&quot;/&gt;&lt;property id=&quot;20307&quot; value=&quot;259&quot;/&gt;&lt;/object&gt;&lt;object type=&quot;3&quot; unique_id=&quot;10065&quot;&gt;&lt;property id=&quot;20148&quot; value=&quot;5&quot;/&gt;&lt;property id=&quot;20300&quot; value=&quot;Slide 6&quot;/&gt;&lt;property id=&quot;20307&quot; value=&quot;260&quot;/&gt;&lt;/object&gt;&lt;object type=&quot;3&quot; unique_id=&quot;10094&quot;&gt;&lt;property id=&quot;20148&quot; value=&quot;5&quot;/&gt;&lt;property id=&quot;20300&quot; value=&quot;Slide 8 - &amp;quot;Whole class Role Plays!&amp;quot;&quot;/&gt;&lt;property id=&quot;20307&quot; value=&quot;261&quot;/&gt;&lt;/object&gt;&lt;object type=&quot;3&quot; unique_id=&quot;10119&quot;&gt;&lt;property id=&quot;20148&quot; value=&quot;5&quot;/&gt;&lt;property id=&quot;20300&quot; value=&quot;Slide 9 - &amp;quot;What did we learn today?&amp;quot;&quot;/&gt;&lt;property id=&quot;20307&quot; value=&quot;262&quot;/&gt;&lt;/object&gt;&lt;object type=&quot;3&quot; unique_id=&quot;10157&quot;&gt;&lt;property id=&quot;20148&quot; value=&quot;5&quot;/&gt;&lt;property id=&quot;20300&quot; value=&quot;Slide 2&quot;/&gt;&lt;property id=&quot;20307&quot; value=&quot;263&quot;/&gt;&lt;/object&gt;&lt;object type=&quot;3&quot; unique_id=&quot;10158&quot;&gt;&lt;property id=&quot;20148&quot; value=&quot;5&quot;/&gt;&lt;property id=&quot;20300&quot; value=&quot;Slide 3&quot;/&gt;&lt;property id=&quot;20307&quot; value=&quot;264&quot;/&gt;&lt;/object&gt;&lt;/object&gt;&lt;object type=&quot;8&quot; unique_id=&quot;10010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99</TotalTime>
  <Words>26</Words>
  <Application>Microsoft Office PowerPoint</Application>
  <PresentationFormat>On-screen Show (4:3)</PresentationFormat>
  <Paragraphs>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Century Gothic</vt:lpstr>
      <vt:lpstr>Wingdings 2</vt:lpstr>
      <vt:lpstr>Austin</vt:lpstr>
      <vt:lpstr>National Day Against Bullying 16 March 2018</vt:lpstr>
      <vt:lpstr>PowerPoint Presentation</vt:lpstr>
      <vt:lpstr>PowerPoint Presentation</vt:lpstr>
      <vt:lpstr>WHAT IS BULLYING? Click on the Speaker to watch and discuss </vt:lpstr>
      <vt:lpstr>Watch Chapter 1 –  The New Kid.</vt:lpstr>
      <vt:lpstr>PowerPoint Presentation</vt:lpstr>
      <vt:lpstr>PowerPoint Presentation</vt:lpstr>
      <vt:lpstr>Whole class Role Plays!</vt:lpstr>
      <vt:lpstr>What did we learn today?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Day Against Bullying 16 March 2018</dc:title>
  <dc:creator>Stephanie Selakovic</dc:creator>
  <cp:lastModifiedBy>Stewart, Jacqueline</cp:lastModifiedBy>
  <cp:revision>15</cp:revision>
  <dcterms:created xsi:type="dcterms:W3CDTF">2018-03-03T05:51:20Z</dcterms:created>
  <dcterms:modified xsi:type="dcterms:W3CDTF">2018-03-22T03:02:46Z</dcterms:modified>
</cp:coreProperties>
</file>