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matic SC" panose="020B0604020202020204" charset="-79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2wRvJ04s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yCOSHeYn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drive.google.com/drive/folders/1UTi-6Bp2v8ht0SVGW78sVVT0LiejB_7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0" y="29436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 descr="Banner Image" title="Banner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17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948" y="2016700"/>
            <a:ext cx="9536550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00" y="5331403"/>
            <a:ext cx="5185125" cy="14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5600" y="237800"/>
            <a:ext cx="2722400" cy="11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8200" y="1888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IS IT BULLYING?</a:t>
            </a:r>
            <a:r>
              <a:rPr lang="en-US"/>
              <a:t> 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425" y="1326425"/>
            <a:ext cx="7241151" cy="528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527050" y="5091875"/>
            <a:ext cx="5281500" cy="4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Accidentally pushing someone over in a game!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104700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IS IT BULLYING?</a:t>
            </a:r>
            <a:r>
              <a:rPr lang="en-US"/>
              <a:t> 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101" y="1448738"/>
            <a:ext cx="6863800" cy="51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321150" y="4815550"/>
            <a:ext cx="5549700" cy="68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Whispering mean things to a friend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about someone else every day, to hurt that person.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902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IS IT BULLYING?</a:t>
            </a:r>
            <a:r>
              <a:rPr lang="en-US"/>
              <a:t> 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587" y="1332800"/>
            <a:ext cx="6964827" cy="50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902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IS IT BULLYING?</a:t>
            </a:r>
            <a:r>
              <a:rPr lang="en-US"/>
              <a:t> </a:t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363" y="1414813"/>
            <a:ext cx="7005274" cy="51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284200" y="0"/>
            <a:ext cx="11353800" cy="1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u="sng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What can you do if you see a bully or are being bullied?</a:t>
            </a:r>
            <a:endParaRPr sz="5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175" y="1602000"/>
            <a:ext cx="60960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321225" y="1411850"/>
            <a:ext cx="501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Roboto"/>
                <a:ea typeface="Roboto"/>
                <a:cs typeface="Roboto"/>
                <a:sym typeface="Roboto"/>
              </a:rPr>
              <a:t>Follow our 2 and 3 step plan!!!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8200" y="252700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Our 3 Step-Plan </a:t>
            </a:r>
            <a:endParaRPr sz="6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439350"/>
            <a:ext cx="109728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Our 2 Step-Plan</a:t>
            </a:r>
            <a:r>
              <a:rPr lang="en-US" sz="6000" b="1">
                <a:solidFill>
                  <a:srgbClr val="FF9900"/>
                </a:solidFill>
              </a:rPr>
              <a:t> </a:t>
            </a:r>
            <a:endParaRPr sz="6000" b="1">
              <a:solidFill>
                <a:srgbClr val="FF9900"/>
              </a:solidFill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338" y="1325700"/>
            <a:ext cx="8105325" cy="52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What do you do?</a:t>
            </a:r>
            <a:endParaRPr sz="6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Roboto"/>
                <a:ea typeface="Roboto"/>
                <a:cs typeface="Roboto"/>
                <a:sym typeface="Roboto"/>
              </a:rPr>
              <a:t>If someone says to you “stop I don’t like that!” </a:t>
            </a:r>
            <a:endParaRPr sz="3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Roboto"/>
                <a:ea typeface="Roboto"/>
                <a:cs typeface="Roboto"/>
                <a:sym typeface="Roboto"/>
              </a:rPr>
              <a:t>What should you do?</a:t>
            </a:r>
            <a:endParaRPr sz="3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00" y="3191525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063050" y="8587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Imagine a world free from bullying </a:t>
            </a:r>
            <a:endParaRPr sz="6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063050" y="7673100"/>
            <a:ext cx="10515600" cy="7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Activity:</a:t>
            </a: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https://www.youtube.com/watch?v=xo2wRvJ04ss</a:t>
            </a: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Watch cadbury ad Discuss what the world was like with chocolate everywhere</a:t>
            </a: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Pose question imagine a world free from bullying </a:t>
            </a:r>
            <a:endParaRPr/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Use speech bubbles to draw or write answer independently </a:t>
            </a:r>
            <a:endParaRPr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Display in classroom </a:t>
            </a:r>
            <a:endParaRPr/>
          </a:p>
        </p:txBody>
      </p:sp>
      <p:pic>
        <p:nvPicPr>
          <p:cNvPr id="214" name="Shape 214" descr="Image result for world free from bully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50" y="1411575"/>
            <a:ext cx="4575950" cy="37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Image result for eyes carto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375" y="1411572"/>
            <a:ext cx="2725700" cy="27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6338275" y="2783175"/>
            <a:ext cx="542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1800" u="sng">
                <a:solidFill>
                  <a:schemeClr val="accent5"/>
                </a:solidFill>
                <a:hlinkClick r:id="rId3"/>
              </a:rPr>
              <a:t>https://www.youtube.com/watch?v=xo2wRvJ04ss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203375" y="4930625"/>
            <a:ext cx="61242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Watch the video and discuss what the world would be like if it was full of chocolate!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92625" y="1647600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Using the thought bubble templates, draw or write what the world would be like without bullying.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Share your thought bubbles with your classmates and display in your classroom.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Shape 223" descr="Image result for world free from bully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138" y="202375"/>
            <a:ext cx="69469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Image result for world free from bully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0300" y="4334650"/>
            <a:ext cx="3074350" cy="23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Image result for world free from bully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900" y="4262848"/>
            <a:ext cx="3265974" cy="24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Image result for colourful thought bubbl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2038" y="4262850"/>
            <a:ext cx="4347096" cy="2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What is ‘Bullying’?</a:t>
            </a:r>
            <a:endParaRPr sz="72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1519175"/>
            <a:ext cx="10515600" cy="4657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Bullying is when someone is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intentionally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mean or hurtful to another person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over and over again</a:t>
            </a: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, even when they have been asked to stop! </a:t>
            </a:r>
            <a:br>
              <a:rPr lang="en-US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Activity!</a:t>
            </a:r>
            <a:endParaRPr sz="3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48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Discuss what things might a bully do to someone?</a:t>
            </a:r>
            <a:r>
              <a:rPr lang="en-US" sz="4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5556" y="86825"/>
            <a:ext cx="1749418" cy="16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350" y="2477225"/>
            <a:ext cx="2071826" cy="167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86750" y="4560037"/>
            <a:ext cx="1749427" cy="212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5475" y="564778"/>
            <a:ext cx="734925" cy="7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5475" y="2749841"/>
            <a:ext cx="734925" cy="7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5475" y="4934903"/>
            <a:ext cx="734925" cy="7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Take a note from Kid President! </a:t>
            </a:r>
            <a:endParaRPr sz="72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43100" cy="475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Watch the clip from Kid President! </a:t>
            </a:r>
            <a:r>
              <a:rPr lang="en-US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Things we should say more often!</a:t>
            </a:r>
            <a:r>
              <a:rPr lang="en-US" u="sng">
                <a:solidFill>
                  <a:srgbClr val="FF00FF"/>
                </a:solidFill>
                <a:hlinkClick r:id="rId3"/>
              </a:rPr>
              <a:t> </a:t>
            </a:r>
            <a:endParaRPr>
              <a:solidFill>
                <a:srgbClr val="FF00FF"/>
              </a:solidFill>
            </a:endParaRPr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Activity: </a:t>
            </a:r>
            <a:r>
              <a:rPr lang="en-US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Puzzle pieces!</a:t>
            </a:r>
            <a:r>
              <a:rPr lang="en-US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>Write or draw something we should SAY or DO more often! Things that will make our world a better place; one that is free of bullying!  </a:t>
            </a:r>
            <a:r>
              <a:rPr lang="en-US">
                <a:solidFill>
                  <a:schemeClr val="lt1"/>
                </a:solidFill>
              </a:rPr>
              <a:t>bullying!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025" y="2134786"/>
            <a:ext cx="4657101" cy="22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216727">
            <a:off x="9980485" y="384741"/>
            <a:ext cx="1912426" cy="143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The Actions of a bully... </a:t>
            </a:r>
            <a:endParaRPr sz="6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38200" y="1608600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A bully might do things like: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210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teasing or name-calling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picking on someone and trying to make them feel bad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spreading rumours about someone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leaving someone out to hurt their feelings. 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making someone feel sad, mad, scared, unliked and alone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trying to have power over someone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saying or doing mean things that upset someone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sending hurtful notes, emails or texts.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The important thing to remember, is that they will do these </a:t>
            </a:r>
            <a:r>
              <a:rPr lang="en-US" sz="2000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repeatedly </a:t>
            </a:r>
            <a:r>
              <a:rPr lang="en-US" sz="2000" b="1">
                <a:latin typeface="Roboto"/>
                <a:ea typeface="Roboto"/>
                <a:cs typeface="Roboto"/>
                <a:sym typeface="Roboto"/>
              </a:rPr>
              <a:t>to a person. 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899" y="519949"/>
            <a:ext cx="4051100" cy="40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Where can bullying happen?</a:t>
            </a:r>
            <a:endParaRPr sz="72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Bullying can happen anywhere!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on the way to school</a:t>
            </a:r>
            <a:endParaRPr sz="3000" b="1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at school</a:t>
            </a:r>
            <a:endParaRPr sz="3000" b="1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in the playground</a:t>
            </a:r>
            <a:endParaRPr sz="3000" b="1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on excursions or camps</a:t>
            </a:r>
            <a:endParaRPr sz="3000" b="1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/>
              <a:t>on the phone or on the internet.</a:t>
            </a:r>
            <a:endParaRPr sz="3000" b="1"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428" y="1706438"/>
            <a:ext cx="3299500" cy="458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23400" y="230100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200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Bullying is not ok!</a:t>
            </a:r>
            <a:endParaRPr sz="7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8200" y="1555800"/>
            <a:ext cx="10515600" cy="503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•You have the right to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feel safe.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•Bullying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causes great harm.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•If someone gets bullied, it is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not their fault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Schools should be safe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 from bullying.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•Bullying is everyone’s problem.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•Put-downs are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not okay.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Think for yourself,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 do not follow others.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28" name="Shape 128" descr="Image result for bullying is not 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500" y="2093678"/>
            <a:ext cx="3311600" cy="33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What Bullying is </a:t>
            </a:r>
            <a:r>
              <a:rPr lang="en-US" sz="7200" b="1" u="sng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not</a:t>
            </a:r>
            <a:endParaRPr sz="7200" b="1" u="sng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Bullying is not…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210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-US" sz="2400" b="1">
                <a:solidFill>
                  <a:srgbClr val="FF9900"/>
                </a:solidFill>
              </a:rPr>
              <a:t>disliking someone: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/>
              <a:t>we will not always get along with everyone around us.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-US" sz="2400" b="1">
                <a:solidFill>
                  <a:srgbClr val="FF9900"/>
                </a:solidFill>
              </a:rPr>
              <a:t>having a disagreement: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/>
              <a:t>we all like different things and have different ideas.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-US" sz="2400" b="1">
                <a:solidFill>
                  <a:srgbClr val="FF9900"/>
                </a:solidFill>
              </a:rPr>
              <a:t>being bossy</a:t>
            </a:r>
            <a:r>
              <a:rPr lang="en-US" sz="2400">
                <a:solidFill>
                  <a:srgbClr val="FF9900"/>
                </a:solidFill>
              </a:rPr>
              <a:t>: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/>
              <a:t>some people are more confident and enjoy being a leader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●"/>
            </a:pPr>
            <a:r>
              <a:rPr lang="en-US" sz="2400" b="1">
                <a:solidFill>
                  <a:srgbClr val="FF9900"/>
                </a:solidFill>
              </a:rPr>
              <a:t>choosing not to play with someone or not inviting them to a party: 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/>
              <a:t>we often like to play with and be around certain groups of people over others.</a:t>
            </a:r>
            <a:endParaRPr sz="2400"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FF00FF"/>
                </a:solidFill>
              </a:rPr>
              <a:t>This is okay! Because we are all different, like different things and like different people we meet for many reasons. </a:t>
            </a:r>
            <a:endParaRPr sz="2400" b="1" i="1">
              <a:solidFill>
                <a:srgbClr val="FF00FF"/>
              </a:solidFill>
            </a:endParaRP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400" y="0"/>
            <a:ext cx="4026600" cy="2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en-US" sz="60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A Friendship problem is not bullying!</a:t>
            </a:r>
            <a:endParaRPr sz="60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32825" y="1084900"/>
            <a:ext cx="11624700" cy="53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Sometimes we have arguments and disagreements with our friends. </a:t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>This is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normal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. If it happens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once in a while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, it is 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 bullying.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Optional Activity: 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2100"/>
              </a:spcBef>
              <a:spcAft>
                <a:spcPts val="0"/>
              </a:spcAft>
              <a:buSzPts val="2400"/>
              <a:buFont typeface="Roboto"/>
              <a:buChar char="-"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Discuss your ideas about friendship problems that are not bullying.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-"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Record your ideas on a sticky note and stick it onto the board.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-"/>
            </a:pPr>
            <a:r>
              <a:rPr lang="en-US" sz="2400" b="1">
                <a:latin typeface="Roboto"/>
                <a:ea typeface="Roboto"/>
                <a:cs typeface="Roboto"/>
                <a:sym typeface="Roboto"/>
              </a:rPr>
              <a:t>Share your ideas with your classmates.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 sz="2400"/>
          </a:p>
        </p:txBody>
      </p:sp>
      <p:pic>
        <p:nvPicPr>
          <p:cNvPr id="142" name="Shape 142" descr="Image result for friendship  carto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100" y="5001950"/>
            <a:ext cx="6430150" cy="18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6120"/>
          <a:stretch/>
        </p:blipFill>
        <p:spPr>
          <a:xfrm>
            <a:off x="1386850" y="209800"/>
            <a:ext cx="9418299" cy="64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IS IT BULLYING? </a:t>
            </a:r>
            <a:endParaRPr sz="7200" b="1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38200" y="1840075"/>
            <a:ext cx="105156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210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ACTIVITY: </a:t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>Discuss the next scenarios as a class and decide if you believe it is ‘</a:t>
            </a:r>
            <a:r>
              <a:rPr lang="en-US" b="1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Bullying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’ or not. </a:t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r>
              <a:rPr lang="en-US" b="1">
                <a:latin typeface="Roboto"/>
                <a:ea typeface="Roboto"/>
                <a:cs typeface="Roboto"/>
                <a:sym typeface="Roboto"/>
              </a:rPr>
              <a:t>If you are unsure, think about what </a:t>
            </a:r>
            <a:r>
              <a:rPr lang="en-US" b="1" u="sng">
                <a:latin typeface="Roboto"/>
                <a:ea typeface="Roboto"/>
                <a:cs typeface="Roboto"/>
                <a:sym typeface="Roboto"/>
              </a:rPr>
              <a:t>would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 make the scenario Bullying?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4025" y="365125"/>
            <a:ext cx="3344475" cy="23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What is ‘Bullying’?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The Actions of a bully... 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Where can bullying happen?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Bullying is not ok!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What Bullying is not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A Friendship problem is not bullying!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IS IT BULLYING?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IS IT BULLYING? 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IS IT BULLYING? 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IS IT BULLYING? 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IS IT BULLYING? &amp;quot;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 - &amp;quot;Our 3 Step-Plan 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Our 2 Step-Plan 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What do you do?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Imagine a world free from bullying &amp;quot;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 - &amp;quot;Take a note from Kid President! &amp;quot;&quot;/&gt;&lt;property id=&quot;20307&quot; value=&quot;275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460</Words>
  <Application>Microsoft Office PowerPoint</Application>
  <PresentationFormat>Widescreen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Amatic SC</vt:lpstr>
      <vt:lpstr>Roboto</vt:lpstr>
      <vt:lpstr>Arial</vt:lpstr>
      <vt:lpstr>Geometric</vt:lpstr>
      <vt:lpstr>PowerPoint Presentation</vt:lpstr>
      <vt:lpstr>What is ‘Bullying’?</vt:lpstr>
      <vt:lpstr>The Actions of a bully... </vt:lpstr>
      <vt:lpstr>Where can bullying happen?</vt:lpstr>
      <vt:lpstr>Bullying is not ok!</vt:lpstr>
      <vt:lpstr>What Bullying is not</vt:lpstr>
      <vt:lpstr>A Friendship problem is not bullying!</vt:lpstr>
      <vt:lpstr>PowerPoint Presentation</vt:lpstr>
      <vt:lpstr>IS IT BULLYING? </vt:lpstr>
      <vt:lpstr>IS IT BULLYING? </vt:lpstr>
      <vt:lpstr>IS IT BULLYING? </vt:lpstr>
      <vt:lpstr>IS IT BULLYING? </vt:lpstr>
      <vt:lpstr>IS IT BULLYING? </vt:lpstr>
      <vt:lpstr>PowerPoint Presentation</vt:lpstr>
      <vt:lpstr>Our 3 Step-Plan </vt:lpstr>
      <vt:lpstr>Our 2 Step-Plan </vt:lpstr>
      <vt:lpstr>What do you do?</vt:lpstr>
      <vt:lpstr>Imagine a world free from bullying </vt:lpstr>
      <vt:lpstr>PowerPoint Presentation</vt:lpstr>
      <vt:lpstr>Take a note from Kid President!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Hulme, Rebecca</dc:creator>
  <cp:lastModifiedBy>Stewart, Jacqueline</cp:lastModifiedBy>
  <cp:revision>3</cp:revision>
  <dcterms:modified xsi:type="dcterms:W3CDTF">2018-03-21T23:17:15Z</dcterms:modified>
</cp:coreProperties>
</file>